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0897c2f778d6508398a33c77e807d743acda05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eeaa5f8ec40516968c3a787f7d939bcff6d67f2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46d6d3c6508794500e8f83432f01274333cccbf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8780a286b37804bf37e6e807eccc063b280ad9a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8409fcb25fa6627b451386f71e4abaed41c49b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7838619ee50401cc4fd523a73d090707e108fb1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c2321cc494e7e2ffc67a75150fa112d51d11e08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aaf174d4de558690fe84bfc785277a5cfaf661a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f6d479ab3b96b8760a0ec6cb3083ff488e6dfde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8b8cdaaf701c260963f52593bea62d2a11082be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035620b27ca97c1d73edeb38a9cb0cf0c070bfd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9e2c3dcd46ba9cf27dc1e5957ac212acfc8adc9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114251f49d0c2cee2c89ec8a0d8eea36553bc34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a0cad08b28473951511225c81258349c4d50b7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324751ee53b6e7b7d56a4b98b855274dbc17888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13e9568bc3c4d255354454116656fde6802f38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b2075178461b00b150f05e63d92025ca76e5102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cd18860a493087358825c8e00749ceefd54468e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0f4d622b455d346165f47a4ac6a596b299d3df8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a3d2141b569d9e96b0b2cfbf2a54cdd4ff18abd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f663f1b78b5b131216dd9c1f19946487ed9776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90ab4335f02208556d4b93571e640cdce6fbfe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ae5d1f26a83f155b3e9612d6acf05c45874780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0017c72003a2ee5433781bb7d19f4527f91b92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46f68d00397c6cc518bc74fbe0dd4f7bfba74c2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84c982b783b62d09261efddfddaafdae06d62e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48b2f6db285f5c9c3c58ce31b1210f9362bd193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006974292ce98f9cd7f30f9ce7a00a23192c1dc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58350a2c4e6e3c78de982575864298138bc9fd3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90285b75dc0648ac64930f11e6973eca2744b23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9b128ab3c10add41fb1bdd26962cf631fa7c38d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3e636d7cc961ec5a197b2558e34003418577f8b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be77e3dac30372b088091da7d45350b8495bdf7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472ae1a4f8c974708475e11e27fe0ba794859d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23ec3425fc0faa392a3abb5265f0ea81795de54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fe0e4b3b0b3989cfded5ad827bb8fb36870e2ed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ce2d62097a6e264d6e19074f08603b17ad6260c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a9a1728773e8c10ce4e8b599273f8ba851f948a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52a4f71878823473e70a2b6ce241d30cf5cb5ae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457b9ebf19bceed0a837999b736536955a944c5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590a8406e687fe75ca4f548bce6a1c84daa30e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3b307709bb7e8afce79a28f23a3462a500cb7d9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7a32cbd385a4690e06f06e6def1539a8c76643e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88dccfb0a942e40481c3953cc56a8463bf460e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986758fef416c1f21881835ffd31c5580419072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608abd5869c0b46f8fd68cd53cdc72580ac303d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2023-09-12T08:06:00Z</dcterms:modified>
</cp:coreProperties>
</file>